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410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264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7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88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491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03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994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21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112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96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FD175-40D8-1547-A8B3-ECF95AE2ED9F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B9210-04D3-5F41-8714-867FAB3C6C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5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" y="0"/>
            <a:ext cx="12164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6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5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0856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"/>
            <a:ext cx="12192000" cy="68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9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7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" y="0"/>
            <a:ext cx="1216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9299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" y="0"/>
            <a:ext cx="12190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6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6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9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2"/>
            <a:ext cx="12192000" cy="68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4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55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66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" y="0"/>
            <a:ext cx="12190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5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" y="0"/>
            <a:ext cx="1215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7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84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201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" y="0"/>
            <a:ext cx="12190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23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156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6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" y="0"/>
            <a:ext cx="1215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49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" y="0"/>
            <a:ext cx="12164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33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39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5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3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" y="0"/>
            <a:ext cx="12157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20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3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" y="0"/>
            <a:ext cx="12190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49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2020-07-08T12:57:01Z</dcterms:created>
  <dcterms:modified xsi:type="dcterms:W3CDTF">2020-07-08T12:57:27Z</dcterms:modified>
</cp:coreProperties>
</file>